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63" d="100"/>
          <a:sy n="163" d="100"/>
        </p:scale>
        <p:origin x="-10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98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0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80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2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7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80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2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41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A01EB-2042-4FE0-BC87-F95B4CF32653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5CB2-05C6-47F3-A6EC-6B0213B81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8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275606"/>
            <a:ext cx="7772400" cy="1102519"/>
          </a:xfrm>
        </p:spPr>
        <p:txBody>
          <a:bodyPr/>
          <a:lstStyle/>
          <a:p>
            <a:pPr algn="l"/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2600022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Jméno autora prezentace</a:t>
            </a:r>
            <a:b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Firma/organizace</a:t>
            </a: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6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55526"/>
            <a:ext cx="8784976" cy="857250"/>
          </a:xfrm>
        </p:spPr>
        <p:txBody>
          <a:bodyPr>
            <a:normAutofit/>
          </a:bodyPr>
          <a:lstStyle/>
          <a:p>
            <a:pPr algn="l"/>
            <a:endParaRPr lang="cs-CZ" sz="3200" b="1" dirty="0">
              <a:solidFill>
                <a:srgbClr val="0C5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0"/>
            <a:ext cx="9144001" cy="495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37"/>
            <a:ext cx="9144001" cy="5000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149163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8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55526"/>
            <a:ext cx="8784976" cy="857250"/>
          </a:xfrm>
        </p:spPr>
        <p:txBody>
          <a:bodyPr>
            <a:normAutofit/>
          </a:bodyPr>
          <a:lstStyle/>
          <a:p>
            <a:pPr algn="l"/>
            <a:endParaRPr lang="cs-CZ" sz="3200" b="1" dirty="0">
              <a:solidFill>
                <a:srgbClr val="0C5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0"/>
            <a:ext cx="9144001" cy="495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37"/>
            <a:ext cx="9144001" cy="5000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149163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52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</Words>
  <Application>Microsoft Office PowerPoint</Application>
  <PresentationFormat>Předvádění na obrazovce (16:9)</PresentationFormat>
  <Paragraphs>3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Lhotský</dc:creator>
  <cp:lastModifiedBy>Jan Lhotský</cp:lastModifiedBy>
  <cp:revision>4</cp:revision>
  <dcterms:created xsi:type="dcterms:W3CDTF">2022-02-05T11:24:01Z</dcterms:created>
  <dcterms:modified xsi:type="dcterms:W3CDTF">2022-02-05T12:50:06Z</dcterms:modified>
</cp:coreProperties>
</file>