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2" d="100"/>
          <a:sy n="122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DF83-81C9-4B9A-ABE7-A15915054925}" type="datetimeFigureOut">
              <a:rPr lang="cs-CZ" smtClean="0"/>
              <a:t>05.02.2022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A805-94D9-4393-8E6E-110C433077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9551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DF83-81C9-4B9A-ABE7-A15915054925}" type="datetimeFigureOut">
              <a:rPr lang="cs-CZ" smtClean="0"/>
              <a:t>05.02.2022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A805-94D9-4393-8E6E-110C433077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8007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DF83-81C9-4B9A-ABE7-A15915054925}" type="datetimeFigureOut">
              <a:rPr lang="cs-CZ" smtClean="0"/>
              <a:t>05.02.2022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A805-94D9-4393-8E6E-110C433077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7974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DF83-81C9-4B9A-ABE7-A15915054925}" type="datetimeFigureOut">
              <a:rPr lang="cs-CZ" smtClean="0"/>
              <a:t>05.02.2022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A805-94D9-4393-8E6E-110C433077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774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DF83-81C9-4B9A-ABE7-A15915054925}" type="datetimeFigureOut">
              <a:rPr lang="cs-CZ" smtClean="0"/>
              <a:t>05.02.2022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A805-94D9-4393-8E6E-110C433077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8765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DF83-81C9-4B9A-ABE7-A15915054925}" type="datetimeFigureOut">
              <a:rPr lang="cs-CZ" smtClean="0"/>
              <a:t>05.02.2022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A805-94D9-4393-8E6E-110C433077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0646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DF83-81C9-4B9A-ABE7-A15915054925}" type="datetimeFigureOut">
              <a:rPr lang="cs-CZ" smtClean="0"/>
              <a:t>05.02.2022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A805-94D9-4393-8E6E-110C433077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7884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DF83-81C9-4B9A-ABE7-A15915054925}" type="datetimeFigureOut">
              <a:rPr lang="cs-CZ" smtClean="0"/>
              <a:t>05.02.2022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A805-94D9-4393-8E6E-110C433077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2573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DF83-81C9-4B9A-ABE7-A15915054925}" type="datetimeFigureOut">
              <a:rPr lang="cs-CZ" smtClean="0"/>
              <a:t>05.02.2022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A805-94D9-4393-8E6E-110C433077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299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DF83-81C9-4B9A-ABE7-A15915054925}" type="datetimeFigureOut">
              <a:rPr lang="cs-CZ" smtClean="0"/>
              <a:t>05.02.2022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A805-94D9-4393-8E6E-110C433077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18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6DF83-81C9-4B9A-ABE7-A15915054925}" type="datetimeFigureOut">
              <a:rPr lang="cs-CZ" smtClean="0"/>
              <a:t>05.02.2022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9A805-94D9-4393-8E6E-110C433077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269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6DF83-81C9-4B9A-ABE7-A15915054925}" type="datetimeFigureOut">
              <a:rPr lang="cs-CZ" smtClean="0"/>
              <a:t>05.02.2022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9A805-94D9-4393-8E6E-110C433077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81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07" y="0"/>
            <a:ext cx="9190215" cy="6892660"/>
          </a:xfrm>
          <a:prstGeom prst="rect">
            <a:avLst/>
          </a:prstGeom>
        </p:spPr>
      </p:pic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79512" y="1275606"/>
            <a:ext cx="7772400" cy="1102519"/>
          </a:xfrm>
        </p:spPr>
        <p:txBody>
          <a:bodyPr/>
          <a:lstStyle/>
          <a:p>
            <a:pPr algn="l"/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Podnadpis 2"/>
          <p:cNvSpPr>
            <a:spLocks noGrp="1"/>
          </p:cNvSpPr>
          <p:nvPr>
            <p:ph type="subTitle" idx="1"/>
          </p:nvPr>
        </p:nvSpPr>
        <p:spPr>
          <a:xfrm>
            <a:off x="179512" y="3626718"/>
            <a:ext cx="6400800" cy="1314450"/>
          </a:xfrm>
        </p:spPr>
        <p:txBody>
          <a:bodyPr>
            <a:normAutofit/>
          </a:bodyPr>
          <a:lstStyle/>
          <a:p>
            <a:pPr algn="l"/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Jméno autora prezentace</a:t>
            </a:r>
            <a:b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cs-CZ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Firma/organizace</a:t>
            </a:r>
            <a:endParaRPr lang="cs-CZ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808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57938"/>
            <a:ext cx="9144001" cy="50006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495300"/>
          </a:xfrm>
          <a:prstGeom prst="rect">
            <a:avLst/>
          </a:prstGeom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79512" y="555526"/>
            <a:ext cx="8784976" cy="857250"/>
          </a:xfrm>
        </p:spPr>
        <p:txBody>
          <a:bodyPr>
            <a:normAutofit/>
          </a:bodyPr>
          <a:lstStyle/>
          <a:p>
            <a:pPr algn="l"/>
            <a:endParaRPr lang="cs-CZ" sz="3200" b="1" dirty="0">
              <a:solidFill>
                <a:srgbClr val="0C59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9512" y="1491630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043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57938"/>
            <a:ext cx="9144001" cy="50006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495300"/>
          </a:xfrm>
          <a:prstGeom prst="rect">
            <a:avLst/>
          </a:prstGeom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179512" y="555526"/>
            <a:ext cx="8784976" cy="857250"/>
          </a:xfrm>
        </p:spPr>
        <p:txBody>
          <a:bodyPr>
            <a:normAutofit/>
          </a:bodyPr>
          <a:lstStyle/>
          <a:p>
            <a:pPr algn="l"/>
            <a:endParaRPr lang="cs-CZ" sz="3200" b="1" dirty="0">
              <a:solidFill>
                <a:srgbClr val="0C59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79512" y="1491630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74341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</Words>
  <Application>Microsoft Office PowerPoint</Application>
  <PresentationFormat>Předvádění na obrazovce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4" baseType="lpstr">
      <vt:lpstr>Motiv systému Office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Lhotský</dc:creator>
  <cp:lastModifiedBy>Jan Lhotský</cp:lastModifiedBy>
  <cp:revision>4</cp:revision>
  <dcterms:created xsi:type="dcterms:W3CDTF">2022-02-05T13:16:30Z</dcterms:created>
  <dcterms:modified xsi:type="dcterms:W3CDTF">2022-02-05T13:37:23Z</dcterms:modified>
</cp:coreProperties>
</file>