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22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294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8A704-8241-8F0D-E4DB-83EE3F880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919717-B562-3FB6-7170-6D4CAB85C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287967-E75C-59C7-05C1-BA8922E60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CF7F-E75C-4E5F-BC11-72192816EA5B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089AA0-81F3-9FFC-79A5-928BF63A4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905B63-B367-D502-D32D-B76CF3BC6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4476-1868-460D-8D91-6543A83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47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03E3A2-7ED6-4086-1E0A-211E26092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72E1F2-14C7-0B02-74DE-45DA8F531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E4D963-BC62-F0B0-6C77-7366B0178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CF7F-E75C-4E5F-BC11-72192816EA5B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96461F-A9B0-E65D-8FCD-70045C9F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B97A09-D74F-4E24-A20B-303B95D3C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4476-1868-460D-8D91-6543A83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54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ED4C4B-ED33-B74B-3C26-F981109862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1C96F6F-3A52-538B-0C6B-3EFF85948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1F9906-7141-EC19-C11B-4B80715F7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CF7F-E75C-4E5F-BC11-72192816EA5B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A1F9B9-BA3C-FFC2-D8A4-F84A4DFB5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21264E-5B53-EA85-8F29-0AFC80AEF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4476-1868-460D-8D91-6543A83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02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FCBE81-872C-F6D9-542B-86E34ECC0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C334F0-6115-5AEE-480A-72938320C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203C11-438E-09FB-BB32-638531BC1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CF7F-E75C-4E5F-BC11-72192816EA5B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913F22-090A-403F-B75E-217EF9142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118C39-0574-52F9-C47D-A03FC23F3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4476-1868-460D-8D91-6543A83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86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BBF25-E028-5178-3845-DB6167175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2237AD-1D49-CAE2-0FAD-2D1693D05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B78F03-205F-3960-EEE1-14C74133D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CF7F-E75C-4E5F-BC11-72192816EA5B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BD27BC-BCAE-AD1C-83DC-50921B85B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303C21-BE0B-00D7-AE25-1B9E534E0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4476-1868-460D-8D91-6543A83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42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05C991-6461-A373-0CE8-D26A6738E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B0A1D1-0184-A869-F1DC-40C85C2A0E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BA3435-EC8A-3187-9378-2316E334C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749020-DD70-CEF2-6AD0-9EFA88EF8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CF7F-E75C-4E5F-BC11-72192816EA5B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884CEB-5E23-FD69-326F-154FCC6CA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5A9A64-5923-93C5-CF2A-A51EF032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4476-1868-460D-8D91-6543A83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19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97036-E24B-410C-995B-0453B44D2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3A7FC0-BB23-86C3-C7EB-9E0521A21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15BAEE-02BF-ED25-13FF-0F805F1A1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CA52AE7-6172-8D0F-0616-B40E68492E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C4E41E7-336C-CD4F-67CF-6227A25B3E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3BBEA7A-108C-0A89-E653-178B4D634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CF7F-E75C-4E5F-BC11-72192816EA5B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4AA0B08-619E-2D7E-073B-37EC46AD8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503A8AF-5C96-F2A8-067E-D5C7AA95D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4476-1868-460D-8D91-6543A83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66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0C243-46A2-28E9-6D69-C6F7B93D0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895DB3-C806-A4C3-12C3-5C74B2287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CF7F-E75C-4E5F-BC11-72192816EA5B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F7BA6ED-B32B-42B4-4139-7E9BE213E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591D7AE-424B-F910-5D92-2F55A60C5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4476-1868-460D-8D91-6543A83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32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890DBCF-40D5-6549-CFE0-74D93682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CF7F-E75C-4E5F-BC11-72192816EA5B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678149D-04AE-8E3F-EDF5-EA6E621D3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C56DA5-B302-5B8E-C928-30F43A8C8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4476-1868-460D-8D91-6543A83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8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AF8FCD-B840-D89B-049C-E31C6465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EDEDE8-A507-6014-C997-F420C9C8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EDF5E8-A90D-92AE-6AEC-09A73DC00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D17C3C-5DD0-5014-762B-3AF577167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CF7F-E75C-4E5F-BC11-72192816EA5B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2EB3D9-15F0-E7B9-874A-F70EAAD01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45EF15-8A61-5218-FD76-CAB4A3CCA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4476-1868-460D-8D91-6543A83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85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E7586-CA47-6BE6-68BB-EBC2262E8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9F0C3A0-9C8A-F054-839A-4E4F43490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D6515E-F7B1-ECA6-82F2-30E0EC9A5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6CD79B-F8C6-CD7C-2302-C085FFEEC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CF7F-E75C-4E5F-BC11-72192816EA5B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267BF8-4C76-5500-A214-4DBB64973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E561B7-68A2-DF89-1652-019D07806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4476-1868-460D-8D91-6543A83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00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8E8607D-B54B-8CD3-6A16-88EFD67C4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A4E06F-F620-F054-C659-A69F92A72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1D6EDF-2B73-86F9-5506-5C2DC31E6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05CF7F-E75C-4E5F-BC11-72192816EA5B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DE3582-AC05-B136-EE7C-AFF38251C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5F7D33-CC70-1836-3AA4-0328C97E59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1D4476-1868-460D-8D91-6543A83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7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snímek obrazovky, Písmo, Elektricky modrá&#10;&#10;Popis byl vytvořen automaticky">
            <a:extLst>
              <a:ext uri="{FF2B5EF4-FFF2-40B4-BE49-F238E27FC236}">
                <a16:creationId xmlns:a16="http://schemas.microsoft.com/office/drawing/2014/main" id="{E0CB3708-ED32-D30D-0F03-E57F473F1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81914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581CF0F-F3C6-0691-624C-1E8F973A64E3}"/>
              </a:ext>
            </a:extLst>
          </p:cNvPr>
          <p:cNvSpPr txBox="1"/>
          <p:nvPr/>
        </p:nvSpPr>
        <p:spPr>
          <a:xfrm>
            <a:off x="304800" y="5099050"/>
            <a:ext cx="29395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Arial Black" panose="020B0A04020102020204" pitchFamily="34" charset="0"/>
              </a:rPr>
              <a:t>Titul, jméno, příjmení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Organizace/firma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FC3D2B1-200E-6CC1-AE55-62B6C3CCD125}"/>
              </a:ext>
            </a:extLst>
          </p:cNvPr>
          <p:cNvSpPr txBox="1"/>
          <p:nvPr/>
        </p:nvSpPr>
        <p:spPr>
          <a:xfrm>
            <a:off x="304800" y="4353290"/>
            <a:ext cx="3049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06225F"/>
                </a:solidFill>
                <a:latin typeface="Arial Black" panose="020B0A04020102020204" pitchFamily="34" charset="0"/>
              </a:rPr>
              <a:t>Název přednášky</a:t>
            </a:r>
          </a:p>
        </p:txBody>
      </p:sp>
    </p:spTree>
    <p:extLst>
      <p:ext uri="{BB962C8B-B14F-4D97-AF65-F5344CB8AC3E}">
        <p14:creationId xmlns:p14="http://schemas.microsoft.com/office/powerpoint/2010/main" val="1573132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9C3F9-DE82-C886-6DB5-ADB2BD8E7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2D56B-B975-5106-26DB-C9BAB8C04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83EAB2FB-6726-BCBD-56BD-694AAEC558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8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774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9C3F9-DE82-C886-6DB5-ADB2BD8E7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2D56B-B975-5106-26DB-C9BAB8C04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83EAB2FB-6726-BCBD-56BD-694AAEC558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8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51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E302F-140F-4C66-2048-AD7A8700C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4075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6225F"/>
                </a:solidFill>
                <a:latin typeface="Arial Black" panose="020B0A04020102020204" pitchFamily="34" charset="0"/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3A020D-7715-DBD2-A3A1-8DAA42D0D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3599"/>
            <a:ext cx="10515600" cy="150336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Jméno, příjmení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Organizace/firma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14ABB3D4-A852-8E47-AE32-3EA5367C87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8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685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snímek obrazovky, Písmo, Značka&#10;&#10;Popis byl vytvořen automaticky">
            <a:extLst>
              <a:ext uri="{FF2B5EF4-FFF2-40B4-BE49-F238E27FC236}">
                <a16:creationId xmlns:a16="http://schemas.microsoft.com/office/drawing/2014/main" id="{11CE84E0-EEBF-7387-3436-FA3AC5653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7281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</Words>
  <Application>Microsoft Office PowerPoint</Application>
  <PresentationFormat>Širokoúhlá obrazovka</PresentationFormat>
  <Paragraphs>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Arial Black</vt:lpstr>
      <vt:lpstr>Motiv Office</vt:lpstr>
      <vt:lpstr>Prezentace aplikace PowerPoint</vt:lpstr>
      <vt:lpstr>Prezentace aplikace PowerPoint</vt:lpstr>
      <vt:lpstr>Prezentace aplikace PowerPoint</vt:lpstr>
      <vt:lpstr>Děkuji za pozornost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 Lhotský</dc:creator>
  <cp:lastModifiedBy>Jan Lhotský</cp:lastModifiedBy>
  <cp:revision>1</cp:revision>
  <dcterms:created xsi:type="dcterms:W3CDTF">2024-09-25T04:44:35Z</dcterms:created>
  <dcterms:modified xsi:type="dcterms:W3CDTF">2024-09-25T05:03:19Z</dcterms:modified>
</cp:coreProperties>
</file>