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A8AB80-F962-4786-919D-B1D39C59DCC6}" v="30" dt="2026-02-16T16:58:05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330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Lhotský" userId="adb8c6df8a22d08c" providerId="LiveId" clId="{10351EAD-00E9-455E-8FF2-9003117B48AC}"/>
    <pc:docChg chg="custSel addSld modSld sldOrd">
      <pc:chgData name="Jan Lhotský" userId="adb8c6df8a22d08c" providerId="LiveId" clId="{10351EAD-00E9-455E-8FF2-9003117B48AC}" dt="2026-02-16T17:00:39.109" v="83" actId="478"/>
      <pc:docMkLst>
        <pc:docMk/>
      </pc:docMkLst>
      <pc:sldChg chg="addSp modSp mod modTransition">
        <pc:chgData name="Jan Lhotský" userId="adb8c6df8a22d08c" providerId="LiveId" clId="{10351EAD-00E9-455E-8FF2-9003117B48AC}" dt="2026-02-16T16:57:19.210" v="45"/>
        <pc:sldMkLst>
          <pc:docMk/>
          <pc:sldMk cId="685122595" sldId="256"/>
        </pc:sldMkLst>
        <pc:spChg chg="mod">
          <ac:chgData name="Jan Lhotský" userId="adb8c6df8a22d08c" providerId="LiveId" clId="{10351EAD-00E9-455E-8FF2-9003117B48AC}" dt="2026-02-16T16:08:39.974" v="8"/>
          <ac:spMkLst>
            <pc:docMk/>
            <pc:sldMk cId="685122595" sldId="256"/>
            <ac:spMk id="2" creationId="{9694D8E0-1EBB-64ED-058E-332DCECA27B6}"/>
          </ac:spMkLst>
        </pc:spChg>
        <pc:spChg chg="mod">
          <ac:chgData name="Jan Lhotský" userId="adb8c6df8a22d08c" providerId="LiveId" clId="{10351EAD-00E9-455E-8FF2-9003117B48AC}" dt="2026-02-16T16:08:32.300" v="7"/>
          <ac:spMkLst>
            <pc:docMk/>
            <pc:sldMk cId="685122595" sldId="256"/>
            <ac:spMk id="3" creationId="{54CFC11B-F115-4707-C2F1-995CE9842C1B}"/>
          </ac:spMkLst>
        </pc:spChg>
        <pc:picChg chg="add mod">
          <ac:chgData name="Jan Lhotský" userId="adb8c6df8a22d08c" providerId="LiveId" clId="{10351EAD-00E9-455E-8FF2-9003117B48AC}" dt="2026-02-16T16:06:59.987" v="5" actId="14100"/>
          <ac:picMkLst>
            <pc:docMk/>
            <pc:sldMk cId="685122595" sldId="256"/>
            <ac:picMk id="9" creationId="{51ED03F6-0F50-E126-BCD0-08FA9A33A78B}"/>
          </ac:picMkLst>
        </pc:picChg>
      </pc:sldChg>
      <pc:sldChg chg="addSp delSp modSp new mod modTransition">
        <pc:chgData name="Jan Lhotský" userId="adb8c6df8a22d08c" providerId="LiveId" clId="{10351EAD-00E9-455E-8FF2-9003117B48AC}" dt="2026-02-16T16:58:05.531" v="49"/>
        <pc:sldMkLst>
          <pc:docMk/>
          <pc:sldMk cId="1521147548" sldId="257"/>
        </pc:sldMkLst>
        <pc:spChg chg="mod">
          <ac:chgData name="Jan Lhotský" userId="adb8c6df8a22d08c" providerId="LiveId" clId="{10351EAD-00E9-455E-8FF2-9003117B48AC}" dt="2026-02-16T16:16:04.074" v="17" actId="20577"/>
          <ac:spMkLst>
            <pc:docMk/>
            <pc:sldMk cId="1521147548" sldId="257"/>
            <ac:spMk id="2" creationId="{93CA7437-F78C-2E4C-C4E1-1378D997BB2C}"/>
          </ac:spMkLst>
        </pc:spChg>
        <pc:spChg chg="del">
          <ac:chgData name="Jan Lhotský" userId="adb8c6df8a22d08c" providerId="LiveId" clId="{10351EAD-00E9-455E-8FF2-9003117B48AC}" dt="2026-02-16T16:15:40.797" v="10" actId="931"/>
          <ac:spMkLst>
            <pc:docMk/>
            <pc:sldMk cId="1521147548" sldId="257"/>
            <ac:spMk id="3" creationId="{81949F5D-2FF7-7772-17DF-93668C54D03B}"/>
          </ac:spMkLst>
        </pc:spChg>
        <pc:spChg chg="add mod">
          <ac:chgData name="Jan Lhotský" userId="adb8c6df8a22d08c" providerId="LiveId" clId="{10351EAD-00E9-455E-8FF2-9003117B48AC}" dt="2026-02-16T16:16:16.317" v="19" actId="21"/>
          <ac:spMkLst>
            <pc:docMk/>
            <pc:sldMk cId="1521147548" sldId="257"/>
            <ac:spMk id="7" creationId="{230E6A61-E911-49C4-CFD7-BB618D6E538E}"/>
          </ac:spMkLst>
        </pc:spChg>
        <pc:picChg chg="add del mod ord">
          <ac:chgData name="Jan Lhotský" userId="adb8c6df8a22d08c" providerId="LiveId" clId="{10351EAD-00E9-455E-8FF2-9003117B48AC}" dt="2026-02-16T16:16:16.317" v="19" actId="21"/>
          <ac:picMkLst>
            <pc:docMk/>
            <pc:sldMk cId="1521147548" sldId="257"/>
            <ac:picMk id="5" creationId="{61D3747D-643C-F94C-78D0-35F011A27CD2}"/>
          </ac:picMkLst>
        </pc:picChg>
        <pc:picChg chg="add mod">
          <ac:chgData name="Jan Lhotský" userId="adb8c6df8a22d08c" providerId="LiveId" clId="{10351EAD-00E9-455E-8FF2-9003117B48AC}" dt="2026-02-16T16:16:24.232" v="21"/>
          <ac:picMkLst>
            <pc:docMk/>
            <pc:sldMk cId="1521147548" sldId="257"/>
            <ac:picMk id="8" creationId="{28BB123A-2405-0755-2C42-35C1D0A58AA3}"/>
          </ac:picMkLst>
        </pc:picChg>
      </pc:sldChg>
      <pc:sldChg chg="addSp modSp new modTransition">
        <pc:chgData name="Jan Lhotský" userId="adb8c6df8a22d08c" providerId="LiveId" clId="{10351EAD-00E9-455E-8FF2-9003117B48AC}" dt="2026-02-16T16:57:24.082" v="46"/>
        <pc:sldMkLst>
          <pc:docMk/>
          <pc:sldMk cId="1307486933" sldId="258"/>
        </pc:sldMkLst>
        <pc:picChg chg="add mod">
          <ac:chgData name="Jan Lhotský" userId="adb8c6df8a22d08c" providerId="LiveId" clId="{10351EAD-00E9-455E-8FF2-9003117B48AC}" dt="2026-02-16T16:16:18.439" v="20"/>
          <ac:picMkLst>
            <pc:docMk/>
            <pc:sldMk cId="1307486933" sldId="258"/>
            <ac:picMk id="5" creationId="{61D3747D-643C-F94C-78D0-35F011A27CD2}"/>
          </ac:picMkLst>
        </pc:picChg>
      </pc:sldChg>
      <pc:sldChg chg="add modTransition">
        <pc:chgData name="Jan Lhotský" userId="adb8c6df8a22d08c" providerId="LiveId" clId="{10351EAD-00E9-455E-8FF2-9003117B48AC}" dt="2026-02-16T16:57:26.264" v="47"/>
        <pc:sldMkLst>
          <pc:docMk/>
          <pc:sldMk cId="2265774788" sldId="259"/>
        </pc:sldMkLst>
      </pc:sldChg>
      <pc:sldChg chg="add modTransition">
        <pc:chgData name="Jan Lhotský" userId="adb8c6df8a22d08c" providerId="LiveId" clId="{10351EAD-00E9-455E-8FF2-9003117B48AC}" dt="2026-02-16T16:57:29.541" v="48"/>
        <pc:sldMkLst>
          <pc:docMk/>
          <pc:sldMk cId="3208232289" sldId="260"/>
        </pc:sldMkLst>
      </pc:sldChg>
      <pc:sldChg chg="delSp modSp add mod">
        <pc:chgData name="Jan Lhotský" userId="adb8c6df8a22d08c" providerId="LiveId" clId="{10351EAD-00E9-455E-8FF2-9003117B48AC}" dt="2026-02-16T16:59:47.151" v="73" actId="1076"/>
        <pc:sldMkLst>
          <pc:docMk/>
          <pc:sldMk cId="3524493513" sldId="261"/>
        </pc:sldMkLst>
        <pc:spChg chg="mod">
          <ac:chgData name="Jan Lhotský" userId="adb8c6df8a22d08c" providerId="LiveId" clId="{10351EAD-00E9-455E-8FF2-9003117B48AC}" dt="2026-02-16T16:59:47.151" v="73" actId="1076"/>
          <ac:spMkLst>
            <pc:docMk/>
            <pc:sldMk cId="3524493513" sldId="261"/>
            <ac:spMk id="2" creationId="{7BA3A456-C85A-D33A-C9B0-FB0CA817B6B3}"/>
          </ac:spMkLst>
        </pc:spChg>
        <pc:spChg chg="del">
          <ac:chgData name="Jan Lhotský" userId="adb8c6df8a22d08c" providerId="LiveId" clId="{10351EAD-00E9-455E-8FF2-9003117B48AC}" dt="2026-02-16T16:59:36.543" v="71" actId="478"/>
          <ac:spMkLst>
            <pc:docMk/>
            <pc:sldMk cId="3524493513" sldId="261"/>
            <ac:spMk id="3" creationId="{FE97FB0B-EE2D-E4D4-F82E-1337FE2FEF76}"/>
          </ac:spMkLst>
        </pc:spChg>
      </pc:sldChg>
      <pc:sldChg chg="addSp delSp modSp add mod ord">
        <pc:chgData name="Jan Lhotský" userId="adb8c6df8a22d08c" providerId="LiveId" clId="{10351EAD-00E9-455E-8FF2-9003117B48AC}" dt="2026-02-16T17:00:39.109" v="83" actId="478"/>
        <pc:sldMkLst>
          <pc:docMk/>
          <pc:sldMk cId="3570467347" sldId="262"/>
        </pc:sldMkLst>
        <pc:spChg chg="del mod">
          <ac:chgData name="Jan Lhotský" userId="adb8c6df8a22d08c" providerId="LiveId" clId="{10351EAD-00E9-455E-8FF2-9003117B48AC}" dt="2026-02-16T17:00:35.021" v="82" actId="478"/>
          <ac:spMkLst>
            <pc:docMk/>
            <pc:sldMk cId="3570467347" sldId="262"/>
            <ac:spMk id="2" creationId="{AA0AA16E-C4A9-EC74-1DB9-F05BE8FD0512}"/>
          </ac:spMkLst>
        </pc:spChg>
        <pc:spChg chg="del">
          <ac:chgData name="Jan Lhotský" userId="adb8c6df8a22d08c" providerId="LiveId" clId="{10351EAD-00E9-455E-8FF2-9003117B48AC}" dt="2026-02-16T17:00:27.193" v="79" actId="478"/>
          <ac:spMkLst>
            <pc:docMk/>
            <pc:sldMk cId="3570467347" sldId="262"/>
            <ac:spMk id="3" creationId="{55330FBB-697F-177A-F758-396749FE7C9F}"/>
          </ac:spMkLst>
        </pc:spChg>
        <pc:spChg chg="add del mod">
          <ac:chgData name="Jan Lhotský" userId="adb8c6df8a22d08c" providerId="LiveId" clId="{10351EAD-00E9-455E-8FF2-9003117B48AC}" dt="2026-02-16T17:00:31.358" v="80" actId="478"/>
          <ac:spMkLst>
            <pc:docMk/>
            <pc:sldMk cId="3570467347" sldId="262"/>
            <ac:spMk id="6" creationId="{D66FFD89-55F4-52D4-35A4-8D93042D655E}"/>
          </ac:spMkLst>
        </pc:spChg>
        <pc:spChg chg="add del mod">
          <ac:chgData name="Jan Lhotský" userId="adb8c6df8a22d08c" providerId="LiveId" clId="{10351EAD-00E9-455E-8FF2-9003117B48AC}" dt="2026-02-16T17:00:39.109" v="83" actId="478"/>
          <ac:spMkLst>
            <pc:docMk/>
            <pc:sldMk cId="3570467347" sldId="262"/>
            <ac:spMk id="10" creationId="{96215AFB-803B-BF1A-5C6C-292CE2EF48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74AEB-8B73-CABE-88CB-1F7A69900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1B79D4-D3DB-6C97-C446-7C4863DF6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BD0FBC-E8F9-2BC8-222A-4841C1C3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6C54-F4A7-417D-9277-96A42C8B90CA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8F5BA8-EA5E-AE18-C869-B64F3BB2F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2ABB4-955D-05C0-927A-EEB9F954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A0AF-0BA5-491B-9A6F-05E6ACDB9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80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C29F8-4F0A-61F3-6549-9BB4B858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6EE35A-14ED-FD4D-7D3E-F826BBCA6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3E2AD3-E0EB-81BF-D813-8A1D88A6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6C54-F4A7-417D-9277-96A42C8B90CA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6B430F-3A44-F31A-FE40-7D71ED0B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4EA612-E302-EBE0-3C58-324D64EB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A0AF-0BA5-491B-9A6F-05E6ACDB9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33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106A415-73BC-CE91-4071-ACC4D37CF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283C2C-4CB6-4837-C6FF-44147BCF1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67CC01-2C0C-B77E-A47A-00BC6534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6C54-F4A7-417D-9277-96A42C8B90CA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58AE7B-FD5D-8221-6DB8-F74586B7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48C54D-25B3-BC0A-D1AD-34DD9509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A0AF-0BA5-491B-9A6F-05E6ACDB9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56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CCE61-F798-2EBB-A240-B70541D0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4AE10C-186D-A16D-75CD-1D40242C4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5D4973-3D1B-747B-F880-90F8EF36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6C54-F4A7-417D-9277-96A42C8B90CA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215E1E-2448-5081-4D3B-4C266E4A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9AA62C-15B1-B5B6-BB68-00FAE6E6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A0AF-0BA5-491B-9A6F-05E6ACDB9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68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0AC1A-CBD1-E066-F1D6-8978564FB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AA1FC9-9130-E7A4-1182-8E86829D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D6C58E-64F8-CA17-E773-0F50A86F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6C54-F4A7-417D-9277-96A42C8B90CA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FB3C80-2106-8B67-D5C7-E7EF4D21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CDAE64-F3B4-570F-DF8B-9FD37130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A0AF-0BA5-491B-9A6F-05E6ACDB9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91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ECCC3-EF56-A721-145C-F29346BC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E360EB-A23D-6926-7FD7-5167A2591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20C093-BB0E-C68B-D565-E35DA13C6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A22690-2130-6169-9BC2-81FAF22C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6C54-F4A7-417D-9277-96A42C8B90CA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AC5173-D34B-A050-7324-8CCDDC80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2C3FB3-83BB-EA8E-8D17-F29A7C88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A0AF-0BA5-491B-9A6F-05E6ACDB9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30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AD45D-BD70-AA97-05E6-4178CBBF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4581E6-6F74-40AF-D2FB-943E84BAA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88662B-4C96-7FB8-3E8C-E8D57A6D3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70F588-2537-F0CA-471E-3B04AB726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4995399-C794-431B-B696-17033C863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378A466-1759-EB47-49A3-65DE320A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6C54-F4A7-417D-9277-96A42C8B90CA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E59DA2-A525-7F0A-E0C8-780448F4C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BF7382B-7427-5F57-0C97-5AFF58E1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A0AF-0BA5-491B-9A6F-05E6ACDB9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1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81FA7-9201-F08D-BBDC-6278CE1C8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8E9DB72-94EF-52CE-68DE-05A9DCD8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6C54-F4A7-417D-9277-96A42C8B90CA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9ADE50-DDD1-7A43-9273-8DDE058D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8FE093-9BD8-81A4-71C6-03330C75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A0AF-0BA5-491B-9A6F-05E6ACDB9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56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2BE64C-D974-F1C1-4545-6101255D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6C54-F4A7-417D-9277-96A42C8B90CA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41EB3B0-BE84-B02A-12B6-666210F2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7E54A3-2C83-FE76-C027-24A06488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A0AF-0BA5-491B-9A6F-05E6ACDB9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3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0B233-577A-2E46-340A-17B0C206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8C061-2191-321F-16C0-79EE781A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59611F-8466-5B61-43BD-A826CD8BB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BD4672-06E5-149E-A93D-5F88AFE0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6C54-F4A7-417D-9277-96A42C8B90CA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73A7EA-ABD6-A316-7430-A51B219E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D00A1-3C12-64FC-21EA-BBF4F215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A0AF-0BA5-491B-9A6F-05E6ACDB9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09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FBC630-2CDF-4885-C076-F67CBEBA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3B02FD4-D13F-4366-34E4-06475D84E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0AE558-0833-3669-AE79-D6A05A47E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518EEB-B9BA-35DE-45A0-C285FD0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6C54-F4A7-417D-9277-96A42C8B90CA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30079A-299F-D25D-0D87-CB239BD5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B97E67-CE16-4B42-FF08-4542ECB9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A0AF-0BA5-491B-9A6F-05E6ACDB9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9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5BEA980-0FBC-C312-2B5B-B58E1B68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3C7B91-199A-E098-FD6C-D2E744F88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5628FE-FA06-D89F-964E-C870DDA34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676C54-F4A7-417D-9277-96A42C8B90CA}" type="datetimeFigureOut">
              <a:rPr lang="cs-CZ" smtClean="0"/>
              <a:t>16.02.2026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16E2F3-9A92-74E0-FDB8-7907BC6B7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571F65-E222-ECEF-B1C7-C3356B021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84A0AF-0BA5-491B-9A6F-05E6ACDB93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27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odrá, snímek obrazovky, světlo, odraz&#10;&#10;Obsah generovaný pomocí AI může být nesprávný.">
            <a:extLst>
              <a:ext uri="{FF2B5EF4-FFF2-40B4-BE49-F238E27FC236}">
                <a16:creationId xmlns:a16="http://schemas.microsoft.com/office/drawing/2014/main" id="{04062DED-9F1A-9884-E1BA-09383C521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94D8E0-1EBB-64ED-058E-332DCECA2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387" y="1122363"/>
            <a:ext cx="7576457" cy="2387600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CFC11B-F115-4707-C2F1-995CE9842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387" y="3602038"/>
            <a:ext cx="7576457" cy="90121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Jméno Příjmení</a:t>
            </a:r>
            <a:b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Firma/Organizace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66E1C1-2254-7C08-CAC7-7FB1C09A5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7" y="265739"/>
            <a:ext cx="7576457" cy="764549"/>
          </a:xfrm>
          <a:prstGeom prst="rect">
            <a:avLst/>
          </a:prstGeom>
        </p:spPr>
      </p:pic>
      <p:pic>
        <p:nvPicPr>
          <p:cNvPr id="9" name="Obrázek 8" descr="Obsah obrázku text, Písmo, snímek obrazovky, Grafika&#10;&#10;Obsah generovaný pomocí AI může být nesprávný.">
            <a:extLst>
              <a:ext uri="{FF2B5EF4-FFF2-40B4-BE49-F238E27FC236}">
                <a16:creationId xmlns:a16="http://schemas.microsoft.com/office/drawing/2014/main" id="{51ED03F6-0F50-E126-BCD0-08FA9A33A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9" y="4750754"/>
            <a:ext cx="4622652" cy="161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22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A7437-F78C-2E4C-C4E1-1378D997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30E6A61-E911-49C4-CFD7-BB618D6E5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28BB123A-2405-0755-2C42-35C1D0A58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218"/>
            <a:ext cx="12192000" cy="47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475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E946B-844F-005F-B02A-FB314290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047C6-EA1E-2DF6-1E97-A82D5A034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D3747D-643C-F94C-78D0-35F011A27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218"/>
            <a:ext cx="12192000" cy="47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86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7E94C-9596-DFBC-DB2A-4ADD4F8CF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9B255-9FAF-3FE6-B94A-29BD72CF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69CC20-BC72-3CBB-B8B5-641602143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4D8348B-3748-0A0A-F116-B7286E50C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218"/>
            <a:ext cx="12192000" cy="47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4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A0C10-08B8-9102-37C1-A78E631B6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C1703-783A-37EB-E866-B0693556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B5C185-F64A-4D44-38EC-4731FB694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CE7EB86-E7C9-C997-6484-0C8A0754F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218"/>
            <a:ext cx="12192000" cy="47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32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66F32-5672-B133-B8E1-86271BD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3A456-C85A-D33A-C9B0-FB0CA817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8935"/>
            <a:ext cx="10515600" cy="1325563"/>
          </a:xfrm>
        </p:spPr>
        <p:txBody>
          <a:bodyPr/>
          <a:lstStyle/>
          <a:p>
            <a:r>
              <a:rPr lang="cs-CZ" b="1" dirty="0"/>
              <a:t>Děkuji za pozornost.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93F7F99-AA6F-37DD-C961-ABCF3111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218"/>
            <a:ext cx="12192000" cy="47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93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CC65A-CFD7-F97A-B089-7C99FA7CE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odrá, snímek obrazovky, světlo, odraz&#10;&#10;Obsah generovaný pomocí AI může být nesprávný.">
            <a:extLst>
              <a:ext uri="{FF2B5EF4-FFF2-40B4-BE49-F238E27FC236}">
                <a16:creationId xmlns:a16="http://schemas.microsoft.com/office/drawing/2014/main" id="{83F3214E-176B-ABF6-9184-3FCE6D91B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3BFEE5F-99AD-D933-4687-BB27E119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7" y="265739"/>
            <a:ext cx="7576457" cy="764549"/>
          </a:xfrm>
          <a:prstGeom prst="rect">
            <a:avLst/>
          </a:prstGeom>
        </p:spPr>
      </p:pic>
      <p:pic>
        <p:nvPicPr>
          <p:cNvPr id="9" name="Obrázek 8" descr="Obsah obrázku text, Písmo, snímek obrazovky, Grafika&#10;&#10;Obsah generovaný pomocí AI může být nesprávný.">
            <a:extLst>
              <a:ext uri="{FF2B5EF4-FFF2-40B4-BE49-F238E27FC236}">
                <a16:creationId xmlns:a16="http://schemas.microsoft.com/office/drawing/2014/main" id="{CD2E7EA0-5721-7E51-1AD7-AEACCACD6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9" y="4750754"/>
            <a:ext cx="4622652" cy="161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673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</Words>
  <Application>Microsoft Office PowerPoint</Application>
  <PresentationFormat>Širokoúhlá obrazovka</PresentationFormat>
  <Paragraphs>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Aptos</vt:lpstr>
      <vt:lpstr>Aptos Black</vt:lpstr>
      <vt:lpstr>Aptos Display</vt:lpstr>
      <vt:lpstr>Arial</vt:lpstr>
      <vt:lpstr>Motiv Office</vt:lpstr>
      <vt:lpstr>Název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Lhotský</dc:creator>
  <cp:lastModifiedBy>Jan Lhotský</cp:lastModifiedBy>
  <cp:revision>1</cp:revision>
  <dcterms:created xsi:type="dcterms:W3CDTF">2026-02-16T15:47:54Z</dcterms:created>
  <dcterms:modified xsi:type="dcterms:W3CDTF">2026-02-16T17:00:42Z</dcterms:modified>
</cp:coreProperties>
</file>