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0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29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C5418B7-520C-38AA-1BD0-67125D0EE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D480524-84A0-2783-AE13-FED682B3D7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1061C49-9D7B-6049-846E-1BCE8FCCB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CD41573-80E3-4A81-F873-7548A29B0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40AF2A8-AA53-216C-515F-82D6A0F60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5628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0EEAD6-C8F6-89DB-8778-4A70A560E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99A7BC-05B6-85A4-67BF-E2E9FEEC1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BC6A690-ABF8-9EC0-FFD6-6D968A4F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56911E-FF5C-3230-A084-F64EE1F96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45FA711-3CE9-B897-1719-4A21725A7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9A0BF1-7112-FBCA-13DB-0B7FC68A5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7A98976-D486-2F73-58AB-1F816079A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6469F4E-8077-D7CC-3BE1-7F24A904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72E913-EC80-B5B2-6256-60163711D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5C7F33-1B14-16D5-3FC5-34C6CAD08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7893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4ECB22-AFF2-14AC-E61C-19729EC39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833157C-4F6A-4EF8-1554-89C17230B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DA0A5C9-69FA-321F-2093-4A90573AC5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D33E035-7FE8-DC40-4045-7157B9DE3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194A97D-A921-BA52-73E8-76D4457F3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E4BEE76-F0A5-CC7A-179E-5BA0FDF0C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3818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EB87A4-AFBF-8AC7-DA3D-5FDE1FBF4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F3130E2-3E95-3B2C-B57B-80F5D06D6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0503757-A5D9-CD54-39B7-8A2CF54BA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A593B4D-B921-D74A-126C-76EC3BE5CC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B0AD5E83-07DC-F1B8-68B5-8C21D88BBC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21D6D5FF-DA18-1C23-B7F7-7328D1621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725A3343-48BE-4C43-97F8-F0867C74C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BDB2622-40EB-3E5D-3AE4-9712B3827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7625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B2650B-913C-5B30-072A-796E75D8C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BD6FB5C-99C9-0A8A-4BCC-C54114436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BD0BD45-68C3-C032-2404-C6CBCA9B9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B0082E2-BEF0-8CC9-7779-2FEA504F2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3911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B8E7DF2-AE56-AFE3-7AE6-6546CABED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FEA7045-B004-7C77-72E6-D58A5B40C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668A763-C9D5-EF52-EA69-2867F45CE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32409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D58A88-108D-D661-0000-FC2669A4B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83D1CF1-79EC-18E0-A241-BA0D4B0E0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275D7EE6-A595-D097-A995-382916BD56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5B68493-B3CA-9CDD-6BA4-CB942D117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FC461C8-C25D-7BF5-EE4E-AD829D374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9590BC8-3A71-FB54-803B-FCE4201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032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719BF1-DB7C-A411-9CD2-A32584A1F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353D6AF1-F8E3-BDB0-0F18-C3E9F7C6AC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AD4E2F2-681D-ADC9-66A8-E8AFE83D7F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5CC8D0FA-5EDA-311F-D2DC-BA0B79BFF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483475B-9711-7668-3985-46CA207A0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801CB76-0D67-20D5-187D-E1A9DA4A4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2142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876505-45B3-77E5-BAB9-FC449B093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9EF4E5FF-B9EB-3BDA-718E-649457147C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D69CBD1-22D3-6851-660D-7EEF6AC16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EDEA0FE-BE54-F445-EA03-4D9945E50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D8666EB-0FAE-9225-A698-B97034964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377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AA27891-F35B-2BBE-5E06-78948308F4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02D3E21-A468-EBB4-815B-9502647EB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DC04A47-B134-C4E0-1ADC-85D580A17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E80C901-CD29-BB5B-86A6-382E58E73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1152C3F-4FDC-B7E8-C930-D6B39328C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9336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4E31DCF2-9738-DCDE-31C2-14BD9B912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65C3B80-EF16-D824-E78B-B1625F43A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1203CFA-DF85-8A67-BD5E-75AEF644AF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2FC710-AA72-4702-A790-6C31BA93FF7E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90CD1E-E369-5831-F8A4-9D1DC59CFE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6CBC2BD-CFA2-DEEC-06CF-1369F271F8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DB65DF-9AB6-4061-BB48-ED09ED3FF71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2308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05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F67899-607B-3AD7-1E25-40FBA27E2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331" y="2821458"/>
            <a:ext cx="11709669" cy="2387600"/>
          </a:xfrm>
        </p:spPr>
        <p:txBody>
          <a:bodyPr/>
          <a:lstStyle/>
          <a:p>
            <a:pPr algn="l"/>
            <a:r>
              <a:rPr lang="cs-CZ" b="1" dirty="0">
                <a:solidFill>
                  <a:schemeClr val="bg1"/>
                </a:solidFill>
              </a:rPr>
              <a:t>Název přednášky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DBC4D4D-ECC1-0894-385E-3176F6BCA4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2331" y="5190886"/>
            <a:ext cx="10185669" cy="1655762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bg1"/>
                </a:solidFill>
              </a:rPr>
              <a:t>Jméno a příjmení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0F928E1-C4B3-58A5-B7E2-2F219ABA3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2" y="387650"/>
            <a:ext cx="10185669" cy="101313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4D0CDD75-16BE-359F-932B-C5846C40E2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2" y="1737933"/>
            <a:ext cx="5225739" cy="74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00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5A59E1-1A7C-36A9-7B67-D9634983F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F8574EE-8CBE-E6B6-7F63-5A6CF266A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255E9499-F901-94ED-08B1-CE6D4F02B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67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98B7F-BE9B-E8AC-C76F-27E393061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568596-C7BA-11D2-7C8D-E9E0B4710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86FA8E5-47C4-74A2-2F47-E846294C4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615EEDE3-BB0D-AE30-9994-75AE6E8DE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755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2D478-0A87-2349-8675-B770BACC4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8B319F-207C-4B12-B5D5-3F669B08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21E6D6-59AA-429D-A0A7-306A8D9F23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4711F486-75E4-EFA1-B9DA-7C45656320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41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A64D5F-1F17-5385-ABFE-8949B8581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40B844-56AC-B5D4-5DE1-0F945FE42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DE5908-8CBB-5441-A10A-F039DD6463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681AC551-DB7F-5408-DEB4-A9F18DFB1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2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B98E1-6BBD-4598-BA4A-5B28B5FE1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2515AE-88A3-CCAB-7D6D-3D0A1409A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F989A57-E780-8443-17FD-E6B6EB4B20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0EC86B0C-6781-356B-B61D-757CDBCFF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689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1F55D-9F1E-597B-263E-54FE853DD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894EC0-50FC-BC9E-65DA-3ABE24331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BEEAC63-8F94-7DFF-22CD-E02610D87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7A99D852-CF49-0BD1-C0A7-5DB0DF4AD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926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3D218-32C5-A5E1-B702-9E8527031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855D42-CC46-A1E7-0FC9-3B6A3E920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1E7A7FA-0A1D-459A-CB8D-9EEB53F7E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0D3629BB-D7CB-B934-0264-89FD1DD81F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962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A17FC-0F73-78FA-6F2C-427AEB2B4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8C6466-17AA-64D1-E886-971B5EC21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729C32C-97D5-1FAA-D11B-93F64F045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83F9F403-F123-3D36-75C5-59C16ADF1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679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E83C7-88E3-C7AE-3DA9-5784AB905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0A3959-990F-3674-F3D8-E9A8EEC86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D332B1-3E32-3756-BCDD-5639EA75A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F878A721-62EF-F99D-2516-1BE2F02088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90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C0965-0EBD-8FA2-0DA7-0CB0BC979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40F1DD-BE48-1B35-1B35-AA17215FE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>
              <a:solidFill>
                <a:srgbClr val="0C205E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E64FCE-3784-55CE-BEC0-2F62C1DBE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obsah 4">
            <a:extLst>
              <a:ext uri="{FF2B5EF4-FFF2-40B4-BE49-F238E27FC236}">
                <a16:creationId xmlns:a16="http://schemas.microsoft.com/office/drawing/2014/main" id="{1A55A095-FCB3-AD13-1253-B9D4963B2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78529"/>
            <a:ext cx="12192000" cy="47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226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05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205DA2-1A8E-E23F-00F0-26A162B55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62752D-549E-67DF-CFED-B887C8B66E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9651" y="2821458"/>
            <a:ext cx="11822349" cy="1552235"/>
          </a:xfrm>
        </p:spPr>
        <p:txBody>
          <a:bodyPr/>
          <a:lstStyle/>
          <a:p>
            <a:pPr algn="l"/>
            <a:r>
              <a:rPr lang="cs-CZ" b="1" dirty="0">
                <a:solidFill>
                  <a:schemeClr val="bg1"/>
                </a:solidFill>
              </a:rPr>
              <a:t>Děkuji za pozornost.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95F65BC-A96A-76B6-CC7B-5FAFF05EF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9651" y="5190886"/>
            <a:ext cx="10298349" cy="1655762"/>
          </a:xfrm>
        </p:spPr>
        <p:txBody>
          <a:bodyPr/>
          <a:lstStyle/>
          <a:p>
            <a:pPr algn="l"/>
            <a:r>
              <a:rPr lang="cs-CZ" dirty="0">
                <a:solidFill>
                  <a:schemeClr val="bg1"/>
                </a:solidFill>
              </a:rPr>
              <a:t>Jméno a příjmení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e-mail </a:t>
            </a:r>
            <a:br>
              <a:rPr lang="cs-CZ" dirty="0">
                <a:solidFill>
                  <a:schemeClr val="bg1"/>
                </a:solidFill>
              </a:rPr>
            </a:br>
            <a:r>
              <a:rPr lang="cs-CZ" dirty="0">
                <a:solidFill>
                  <a:schemeClr val="bg1"/>
                </a:solidFill>
              </a:rPr>
              <a:t>telefon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7CF6924-AED1-D40D-5CF8-D155E516E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2" y="387650"/>
            <a:ext cx="10185669" cy="1013133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3920221E-89B4-318E-4B5D-000390A8E0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52" y="1737933"/>
            <a:ext cx="5225739" cy="74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03070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16</Words>
  <Application>Microsoft Office PowerPoint</Application>
  <PresentationFormat>Širokoúhlá obrazovka</PresentationFormat>
  <Paragraphs>4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Motiv Office</vt:lpstr>
      <vt:lpstr>Název přednášky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Děkuji za pozornost.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 Lhotský</dc:creator>
  <cp:lastModifiedBy>Jan Lhotský</cp:lastModifiedBy>
  <cp:revision>1</cp:revision>
  <dcterms:created xsi:type="dcterms:W3CDTF">2026-09-08T11:43:23Z</dcterms:created>
  <dcterms:modified xsi:type="dcterms:W3CDTF">2026-09-08T12:13:09Z</dcterms:modified>
</cp:coreProperties>
</file>